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9" r:id="rId4"/>
    <p:sldId id="266" r:id="rId5"/>
    <p:sldId id="265" r:id="rId6"/>
    <p:sldId id="267" r:id="rId7"/>
    <p:sldId id="276" r:id="rId8"/>
    <p:sldId id="277" r:id="rId9"/>
    <p:sldId id="279" r:id="rId10"/>
    <p:sldId id="286" r:id="rId11"/>
    <p:sldId id="263" r:id="rId12"/>
    <p:sldId id="268" r:id="rId13"/>
    <p:sldId id="262" r:id="rId14"/>
    <p:sldId id="289" r:id="rId15"/>
    <p:sldId id="261" r:id="rId16"/>
    <p:sldId id="264" r:id="rId17"/>
    <p:sldId id="287" r:id="rId18"/>
    <p:sldId id="269" r:id="rId19"/>
    <p:sldId id="270" r:id="rId20"/>
    <p:sldId id="271" r:id="rId21"/>
    <p:sldId id="272" r:id="rId22"/>
    <p:sldId id="273" r:id="rId23"/>
    <p:sldId id="274" r:id="rId24"/>
    <p:sldId id="260" r:id="rId25"/>
    <p:sldId id="275" r:id="rId26"/>
    <p:sldId id="278" r:id="rId27"/>
    <p:sldId id="280" r:id="rId28"/>
    <p:sldId id="281" r:id="rId29"/>
    <p:sldId id="282" r:id="rId30"/>
    <p:sldId id="283" r:id="rId31"/>
    <p:sldId id="284" r:id="rId32"/>
    <p:sldId id="288" r:id="rId33"/>
    <p:sldId id="28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41586-01A2-44B1-95CA-BB05DA7ADD2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D4915-CE7D-4754-9AB2-9498F8642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4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Canadian Head Rules is a protocol with high Sensitivity so that you can exclude serious injuries by excluding the need for CT scanning. If any of the green variables are present a CT is necessary. So if none are present the probability of a serious skeletal or neurological injury is small. The Canadian rules is better than the NEXUS and New Orleans in that it has a specificity than the NO and is more pertinent to us than the NEXUS which is more aimed at the ER with such things distracting injuries and intoxication.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4E7C-2C5C-4A6D-A937-84DE7EFBD7D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36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similar to the head injury rules the Canadian </a:t>
            </a:r>
            <a:r>
              <a:rPr lang="en-US" dirty="0" err="1"/>
              <a:t>Cspine</a:t>
            </a:r>
            <a:r>
              <a:rPr lang="en-US" dirty="0"/>
              <a:t> protocol determines if imaging is necessary and by </a:t>
            </a:r>
            <a:r>
              <a:rPr lang="en-US" dirty="0" err="1"/>
              <a:t>correleation</a:t>
            </a:r>
            <a:r>
              <a:rPr lang="en-US" dirty="0"/>
              <a:t> if a serious injury is absent. High specificity ensures that serious conditions are excluded by the absence of any one of the variables in the center lane.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4E7C-2C5C-4A6D-A937-84DE7EFBD7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44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any of the five factors are present there is a real chance of serious damage and imaging is required. If not then you are good to go with physical therapy.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4E7C-2C5C-4A6D-A937-84DE7EFBD7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50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</a:t>
            </a:r>
            <a:r>
              <a:rPr lang="en-US" dirty="0" err="1"/>
              <a:t>imagaing</a:t>
            </a:r>
            <a:r>
              <a:rPr lang="en-US" dirty="0"/>
              <a:t> necessary in an ankle foot injury. The Ottawa Ankle/foot Rule protocol says not if there are no risk factors listed above. If imaging is unnecessary then a serious injury is absent and physical therapy is OK.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4E7C-2C5C-4A6D-A937-84DE7EFBD7D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3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67981-69B8-4698-80CE-B4189A59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D9ED4-0D18-4880-B621-C73413421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1A2E6-9FC6-4DA7-B0BF-4512B2DE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5F89-0BB7-4D94-8E42-B360F93A3A0A}" type="datetime1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35A71-0C4E-404F-9833-800518F41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429E8-F4B8-486B-A313-5DD8C898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9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F8E22-8782-4261-B3BB-119750845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6F183D-D9B2-45BF-BAE1-B87CDCD6F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654C6-CFD6-4A33-996B-D1F6BA2C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5F48-A362-4238-B384-AC84F6773DA9}" type="datetime1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78465-0935-4E68-99ED-5CB0E16F8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7993D-6FAE-4682-A1E8-21AD8A3A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6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3D8D47-4A26-4294-B642-635F188B1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133733-A636-41C0-851C-4F154443A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3F1DF-93F5-4021-94A3-196337E6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80AF-DFB1-4198-8868-304AB31241F1}" type="datetime1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E6740-7FBE-4CDE-B5C1-B1FB6335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3E5D-BD28-4774-A375-092572074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6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1E785-FFB3-4657-9F8A-0C480C607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CF8CA-B1F0-4350-BB0B-91369916A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CD67F-B731-4686-A086-936156A8F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B291-61BF-495C-BE7D-42D1D9B1B3B6}" type="datetime1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0092F-E39D-4E79-9826-689EA43A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9BAF-0328-43CA-AD6F-09E55134F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9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BAF8-F395-474F-9491-D73A87DDA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6C984-626B-41FF-B8B7-B2F0D6B6E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29318-7A49-449E-8B27-7D8C5019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A263-2750-4D1C-AC45-E6D2DE4B1CC2}" type="datetime1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12D91-89C4-4029-AEEB-C25DF7D4F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40763-C452-44AD-91C1-39E9532D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8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99B8-7DE3-4995-A3EB-A37FBF32B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EEA0A-3F7F-4A63-8582-9A5BB88EE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8DCDF-1036-4A06-9F41-CA44ED665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0AC68-A8EF-4944-8ACE-03943CD83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949E-D0A9-4138-A0F5-7D78FBB29945}" type="datetime1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8FA15-CBAA-4F1A-8093-E8217F7BC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0B672-CA0C-4CA6-9DB1-889D5463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4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7CE2B-D1C4-48D4-8F8E-E0B561909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0F9A4-38F3-4F3E-A14C-38640F2FB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B89F8-335E-46D5-8755-DD4F9D40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F7138-D2C6-4148-B39A-35E8B7D7A3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A547E3-8E33-48C2-86B1-1F6C18F451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28FFDC-B219-4A32-B74A-80EC848A7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05CC-C988-4386-8ED1-7B45F3D91202}" type="datetime1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E54E22-BA3B-4840-B42D-285D7AE0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8766C9-7C7A-4816-B47F-1885AA68C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6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A25D-FEC8-4DFE-8507-B48E9FF25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DF7A6-81F9-44DA-9B4B-F0D4B60BB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AF30-86CD-4E30-BB33-1BE05965AC07}" type="datetime1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2CDA3-416D-4865-9AA1-BB997E82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4CD71-B163-49DC-ACDD-127ED03BF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3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B52EF2-C262-402D-8043-95373B68B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C6BA-BC3D-4E66-B7E6-02A67FD4999E}" type="datetime1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BB0592-A420-4B3C-91EA-DFF3901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3E9D2-D924-4EB8-857A-27F8B12C3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6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C21F-A702-4BAE-BE70-21A2A7C4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8CF24-A255-472A-9F35-0C14BF203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46A7F-BEE3-4BC3-B0F2-2DB38517D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0ED74-B235-4B4B-BB66-F980B76B8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F8FB-EDBC-41EA-B6C4-7F2684C5C089}" type="datetime1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3F31D-C110-4738-9F1B-4D414571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6D306-098B-489F-8D6C-EC529C35A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1E886-C8CE-45AB-8458-DB52FD8D2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91FFD9-90E6-4D3C-9EEB-A8EE9D6D5D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4FE47E-1F50-464C-9BD1-8903A850E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13C29-5340-483A-BD2B-97E4283C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DD12-6691-4597-95ED-84FD626299F4}" type="datetime1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F5AF44-C3FF-4042-B4E6-F02AECEF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A4E32-CE88-43E3-B62E-CA8EF3E9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9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809521-9384-48E9-955E-1610A95B7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23549-5B7C-493E-8616-94220C2D5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6D511-F23A-496D-B7B7-A9EEA33E8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FFD91-214C-4EE3-8213-1C4C9135EF26}" type="datetime1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5691C-5FD2-459F-B53A-95871F0AA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373E-702C-4CA7-BFF5-191C4277E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93B30-87BB-454C-A37B-058EE642E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8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1F583-9A1E-4292-BB3E-226A69D1B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9511" y="0"/>
            <a:ext cx="9144000" cy="913519"/>
          </a:xfrm>
        </p:spPr>
        <p:txBody>
          <a:bodyPr>
            <a:normAutofit fontScale="90000"/>
          </a:bodyPr>
          <a:lstStyle/>
          <a:p>
            <a:r>
              <a:rPr lang="en-US" dirty="0"/>
              <a:t>Essential Illness Scripts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A3C110-5053-4381-BFF2-8BB4C97AEF58}"/>
              </a:ext>
            </a:extLst>
          </p:cNvPr>
          <p:cNvSpPr txBox="1"/>
          <p:nvPr/>
        </p:nvSpPr>
        <p:spPr>
          <a:xfrm>
            <a:off x="654756" y="1783644"/>
            <a:ext cx="99116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Illness Script is a picture of the condition held by the practitioner. How deep and rich the picture is, is dependent on how experienced and well read the clinician 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The </a:t>
            </a:r>
            <a:r>
              <a:rPr lang="en-US" sz="2400" b="1" dirty="0">
                <a:solidFill>
                  <a:srgbClr val="FF0000"/>
                </a:solidFill>
              </a:rPr>
              <a:t>E</a:t>
            </a:r>
            <a:r>
              <a:rPr lang="en-US" sz="2400" dirty="0"/>
              <a:t>ssential </a:t>
            </a:r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en-US" sz="2400" dirty="0"/>
              <a:t>llness </a:t>
            </a:r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cript (EIS) is a description of the average presentation of the condition complained of by the patient.  Because it is average more complex outlying presentations will not be obvious using this method.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diagnosing the patient fails with Script Focus Hypothetic Deduction then either another method of reasoning or a second opinion will be required.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244D7-9051-4473-ADD9-4605660E8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7493-87A3-4728-AD50-A225FE0ED735}" type="datetime1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E1B90-960F-4E8C-8EA3-9777FB563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A3E60-76E0-434D-AF5D-8EDF1A8B4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5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0598A2-7EE7-4B86-9037-57E232C52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C6BA-BC3D-4E66-B7E6-02A67FD4999E}" type="datetime1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ED40AC-677E-45CB-8DF8-7CD99D96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CA8EF-1739-47D1-AA13-D87ECD2E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A screen shot of a computer&#10;&#10;Description automatically generated">
            <a:extLst>
              <a:ext uri="{FF2B5EF4-FFF2-40B4-BE49-F238E27FC236}">
                <a16:creationId xmlns:a16="http://schemas.microsoft.com/office/drawing/2014/main" id="{37DE0A34-F0F1-4C23-807C-876D7CC63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6" y="0"/>
            <a:ext cx="10651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4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0838E-B093-4B3A-99A0-5BEDEBD2C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C6BA-BC3D-4E66-B7E6-02A67FD4999E}" type="datetime1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F49FCD-64D2-4FE1-9A29-4371867DC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FA987-BB83-451B-914C-62D03D5A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A23AFC2-6A8E-4DA4-AA09-6FCD730F1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019" y="0"/>
            <a:ext cx="8151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5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5296A7-596B-45BA-A57C-BCBC4737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C6BA-BC3D-4E66-B7E6-02A67FD4999E}" type="datetime1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CDDD26-9794-4BB8-8A59-CAEDB766E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E393F-F804-4E2B-8EE9-0E737AD57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A screen shot of a computer&#10;&#10;Description automatically generated">
            <a:extLst>
              <a:ext uri="{FF2B5EF4-FFF2-40B4-BE49-F238E27FC236}">
                <a16:creationId xmlns:a16="http://schemas.microsoft.com/office/drawing/2014/main" id="{3A832C43-5608-41E4-8547-3A6B223A44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1" t="27160" r="10187" b="26913"/>
          <a:stretch/>
        </p:blipFill>
        <p:spPr>
          <a:xfrm>
            <a:off x="69535" y="613457"/>
            <a:ext cx="12122465" cy="53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6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A47D72-D04A-45EC-9AE3-A3AB1023C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C6BA-BC3D-4E66-B7E6-02A67FD4999E}" type="datetime1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CE027C-089B-4099-AFA8-125681E0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98683-80F9-43A7-BAE1-3941F4C74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378F0D50-935C-4AF1-B4F2-355B1286B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" y="0"/>
            <a:ext cx="9203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6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774D7C-D3E4-42FD-A89A-7352638E9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C6BA-BC3D-4E66-B7E6-02A67FD4999E}" type="datetime1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B51344-64A0-45A8-81FE-A1C59C71E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58ECD-FA27-48A8-9211-1BD840FA9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48EA482-D203-4188-BC68-D0BDD443E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67" y="0"/>
            <a:ext cx="9767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4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18BE65-B2AB-43E6-BEBE-9DD727A20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53" y="224852"/>
            <a:ext cx="8875447" cy="623590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0AF927-2BF5-4277-8C2B-7CA20953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7EA0-8430-4D55-A101-053618383B76}" type="datetime1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B6E79-2927-4CDF-B93D-B70D89E5A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E3A66C-2914-40A0-B818-892624EA6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5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6BDD8-7502-4CEB-8670-3621A8B1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C6BA-BC3D-4E66-B7E6-02A67FD4999E}" type="datetime1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70D2A8-CA69-4ABC-9C9D-58E2F4A18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E197F-AFA6-4BC7-95AD-8A5BE9959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A picture containing dark, clock, monitor, sunset&#10;&#10;Description automatically generated">
            <a:extLst>
              <a:ext uri="{FF2B5EF4-FFF2-40B4-BE49-F238E27FC236}">
                <a16:creationId xmlns:a16="http://schemas.microsoft.com/office/drawing/2014/main" id="{8B669A11-7C5D-4E38-88FB-27F8E4855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463"/>
            <a:ext cx="12192000" cy="516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5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F57C3E-9558-4169-9390-5D56FAC31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C6BA-BC3D-4E66-B7E6-02A67FD4999E}" type="datetime1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2C5F31-401C-4855-A12A-6C40C9ABE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2E6E4-3E72-42AC-B0BF-EA1C03340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B278CBE-F87A-4C6B-BD66-252C0613B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22" y="0"/>
            <a:ext cx="8033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7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B55AD-314F-46C9-9352-90DA160D6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C6BA-BC3D-4E66-B7E6-02A67FD4999E}" type="datetime1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56E923-A12B-4D44-9420-166B55F3B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9F2E0-0833-4B4D-85C2-1D76572FE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A black sign with white text&#10;&#10;Description automatically generated">
            <a:extLst>
              <a:ext uri="{FF2B5EF4-FFF2-40B4-BE49-F238E27FC236}">
                <a16:creationId xmlns:a16="http://schemas.microsoft.com/office/drawing/2014/main" id="{3BFA36D4-D688-4DB0-8682-4FE44002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49" y="0"/>
            <a:ext cx="11000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3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12EC37-03D0-458E-94BA-897CF594C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C6BA-BC3D-4E66-B7E6-02A67FD4999E}" type="datetime1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9C2AE-3E60-4F80-8122-54382C05E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E25E0-020A-4ED9-AB1A-D480B40B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A close up of a screen&#10;&#10;Description automatically generated">
            <a:extLst>
              <a:ext uri="{FF2B5EF4-FFF2-40B4-BE49-F238E27FC236}">
                <a16:creationId xmlns:a16="http://schemas.microsoft.com/office/drawing/2014/main" id="{F55CFD15-2713-43CD-8FFB-1BCCBFA491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" t="1990" r="2250" b="1990"/>
          <a:stretch/>
        </p:blipFill>
        <p:spPr>
          <a:xfrm>
            <a:off x="2383949" y="0"/>
            <a:ext cx="7888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0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35749F-861A-42D6-BBF8-E08C8D5E1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226"/>
            <a:ext cx="12192000" cy="544270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5D42464-290D-45CC-9B1C-6200A5DA7185}"/>
              </a:ext>
            </a:extLst>
          </p:cNvPr>
          <p:cNvSpPr txBox="1">
            <a:spLocks/>
          </p:cNvSpPr>
          <p:nvPr/>
        </p:nvSpPr>
        <p:spPr>
          <a:xfrm>
            <a:off x="2462463" y="207963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Need for Imaging Protocols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4044B5-4279-47F4-A4A6-56C30FDF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BAF2-92F4-4C4A-A753-AD3C8E90D558}" type="datetime1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84294E-C8E1-4D27-A57B-D0CF006DA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9017C-19FB-4889-AB39-825F9F72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D2F29A-26ED-4F38-AE2E-6BE59FBD3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C6BA-BC3D-4E66-B7E6-02A67FD4999E}" type="datetime1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B68086-0A60-4114-995B-85B9148D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BB8EA-2601-46F9-A5BB-2AEC4D95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 descr="A picture containing many, covered, sitting, display&#10;&#10;Description automatically generated">
            <a:extLst>
              <a:ext uri="{FF2B5EF4-FFF2-40B4-BE49-F238E27FC236}">
                <a16:creationId xmlns:a16="http://schemas.microsoft.com/office/drawing/2014/main" id="{C5A78CAE-95DD-4641-8E48-6D6BE7EE5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19" y="0"/>
            <a:ext cx="8773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0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27CA1F-189D-40F2-BCF1-E96921EA1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C6BA-BC3D-4E66-B7E6-02A67FD4999E}" type="datetime1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E8121E-CF48-48AC-AE98-8684D0573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7B8A6-77B2-48FD-B446-79A52CE8E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 descr="A picture containing remote, control, black, phone&#10;&#10;Description automatically generated">
            <a:extLst>
              <a:ext uri="{FF2B5EF4-FFF2-40B4-BE49-F238E27FC236}">
                <a16:creationId xmlns:a16="http://schemas.microsoft.com/office/drawing/2014/main" id="{4116227F-B1F6-4099-B62E-008A9FC4D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260" y="0"/>
            <a:ext cx="9723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7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DFA5E5-640E-44F2-B454-E6D4D6038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C6BA-BC3D-4E66-B7E6-02A67FD4999E}" type="datetime1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5A626B-F619-4746-A8AA-DB3161F52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B7E77-C234-4BB5-A99F-C2A84139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21EC76F5-7771-4355-954A-06F8D9E77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9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5A4F63-A0DB-49BA-A4F4-40B8AFCE1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C6BA-BC3D-4E66-B7E6-02A67FD4999E}" type="datetime1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A5543-D5AD-4EEB-A9B4-6BB33A58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39E68-7D6F-4D13-89B6-5A8272023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F4641D-C969-4003-A2FE-C11D764B8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06" y="0"/>
            <a:ext cx="9535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3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AAC7D137-7BAE-4AAD-B2C5-62996FF32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367"/>
            <a:ext cx="12192000" cy="437926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9FE674-4711-4BC6-AA8C-56523511F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3970-19EF-4F0B-A7B5-6F421EF00983}" type="datetime1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3A048D-6817-409E-9929-A570B7A75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8D2DD2-74B5-4546-A684-82E0628F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19DE17-5F3C-4731-B8B2-3977114E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C6BA-BC3D-4E66-B7E6-02A67FD4999E}" type="datetime1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D8FC2B-C677-4F56-828D-E7193161F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F4A30-5E2D-414B-B589-8E7E7D1A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 descr="A screen shot of a computer&#10;&#10;Description automatically generated">
            <a:extLst>
              <a:ext uri="{FF2B5EF4-FFF2-40B4-BE49-F238E27FC236}">
                <a16:creationId xmlns:a16="http://schemas.microsoft.com/office/drawing/2014/main" id="{D3A96D58-60A2-45A0-B17E-7698E24F7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22" y="0"/>
            <a:ext cx="9557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4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23FD4F-41A2-4E8F-B47E-712B3ED36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C6BA-BC3D-4E66-B7E6-02A67FD4999E}" type="datetime1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8D8D29-A1B9-4A8E-AA02-F1B2A2BC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F7D43-F5D2-4A4E-B262-372FF2547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 descr="A close up of a remote control&#10;&#10;Description automatically generated">
            <a:extLst>
              <a:ext uri="{FF2B5EF4-FFF2-40B4-BE49-F238E27FC236}">
                <a16:creationId xmlns:a16="http://schemas.microsoft.com/office/drawing/2014/main" id="{B593F97B-2A70-4884-9E1E-79B4F74080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t="17284" r="2048" b="15885"/>
          <a:stretch/>
        </p:blipFill>
        <p:spPr>
          <a:xfrm>
            <a:off x="170603" y="1"/>
            <a:ext cx="119423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7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6472B-48E9-47A9-ACFD-9A2B4D794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C6BA-BC3D-4E66-B7E6-02A67FD4999E}" type="datetime1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E3F55-8C88-4039-AA2E-7AE7973D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9404E-66D7-487C-9684-D0AF2938C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 descr="A picture containing black, parking, meter, dark&#10;&#10;Description automatically generated">
            <a:extLst>
              <a:ext uri="{FF2B5EF4-FFF2-40B4-BE49-F238E27FC236}">
                <a16:creationId xmlns:a16="http://schemas.microsoft.com/office/drawing/2014/main" id="{97ED3C99-5D78-4A64-87F5-3E4C0E328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1" t="22058" r="12095" b="21646"/>
          <a:stretch/>
        </p:blipFill>
        <p:spPr>
          <a:xfrm>
            <a:off x="80953" y="126999"/>
            <a:ext cx="12030093" cy="66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0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1A9A80-63CE-4742-B1E7-2693ACCD9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C6BA-BC3D-4E66-B7E6-02A67FD4999E}" type="datetime1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AB72BF-D5A2-4E96-BB79-E5FC448D4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E159F-3FDD-4DAE-A4C0-DB083DC86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 descr="A picture containing screen, television, control, remote&#10;&#10;Description automatically generated">
            <a:extLst>
              <a:ext uri="{FF2B5EF4-FFF2-40B4-BE49-F238E27FC236}">
                <a16:creationId xmlns:a16="http://schemas.microsoft.com/office/drawing/2014/main" id="{32B02148-E593-4ABA-A634-0D668DA1F4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0041" r="32701" b="14732"/>
          <a:stretch/>
        </p:blipFill>
        <p:spPr>
          <a:xfrm>
            <a:off x="1511391" y="19941"/>
            <a:ext cx="7474566" cy="681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3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E88F28-6D46-4E90-AD1D-8469997DB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C6BA-BC3D-4E66-B7E6-02A67FD4999E}" type="datetime1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50445-4E75-4F12-89A8-1B4B2FFA2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61753-454E-4FE6-A22E-E208F74DC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C239605-D48F-495B-8870-EDA41B207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468" y="0"/>
            <a:ext cx="9757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9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92DC1DA-888D-41F9-8D3A-5DC249363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133"/>
            <a:ext cx="12192000" cy="489373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357E4D-21DD-4451-A8ED-F60FAD5B7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F6DB-1C67-4CBF-B3B9-DE5A06724C88}" type="datetime1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89EDA-4D2A-406B-B3E3-83E1FABF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BA4E4-6EE7-4E16-A28C-15663FA8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5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D59DE9-811C-490D-B836-95D0A23B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C6BA-BC3D-4E66-B7E6-02A67FD4999E}" type="datetime1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D172A4-7882-4B77-9496-1BB94C579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6717A-3F05-4A08-883E-614E1111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 descr="A picture containing black, dark, control, television&#10;&#10;Description automatically generated">
            <a:extLst>
              <a:ext uri="{FF2B5EF4-FFF2-40B4-BE49-F238E27FC236}">
                <a16:creationId xmlns:a16="http://schemas.microsoft.com/office/drawing/2014/main" id="{EC73C4B7-356E-48BC-9EBC-DB2C9F500C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t="8066" r="4414" b="40247"/>
          <a:stretch/>
        </p:blipFill>
        <p:spPr>
          <a:xfrm>
            <a:off x="838200" y="-145"/>
            <a:ext cx="9282522" cy="685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4C075-565A-46CD-BA3A-D17779D70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C6BA-BC3D-4E66-B7E6-02A67FD4999E}" type="datetime1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79D702-9502-49C0-A684-2772714E3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37F23-119C-4E1B-B03F-0D3BACF0E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31</a:t>
            </a:fld>
            <a:endParaRPr lang="en-US"/>
          </a:p>
        </p:txBody>
      </p:sp>
      <p:pic>
        <p:nvPicPr>
          <p:cNvPr id="14" name="Picture 13" descr="A picture containing control, remote, surface, black&#10;&#10;Description automatically generated">
            <a:extLst>
              <a:ext uri="{FF2B5EF4-FFF2-40B4-BE49-F238E27FC236}">
                <a16:creationId xmlns:a16="http://schemas.microsoft.com/office/drawing/2014/main" id="{128C977C-C147-47ED-9C70-62C03A191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085"/>
            <a:ext cx="12192000" cy="617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4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30EAF-BEB4-49EB-AEB6-BACCF5CA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C6BA-BC3D-4E66-B7E6-02A67FD4999E}" type="datetime1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9860A1-0F93-4928-A1FA-DB16E568B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C4924-51CE-45DC-A865-E20306B01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 descr="A picture containing television, remote, control, screen&#10;&#10;Description automatically generated">
            <a:extLst>
              <a:ext uri="{FF2B5EF4-FFF2-40B4-BE49-F238E27FC236}">
                <a16:creationId xmlns:a16="http://schemas.microsoft.com/office/drawing/2014/main" id="{43E4D060-C9E9-4E1C-887D-E61A12B88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49"/>
            <a:ext cx="12192000" cy="669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5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27D59D-F8FE-4947-9827-1610AE7C0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C6BA-BC3D-4E66-B7E6-02A67FD4999E}" type="datetime1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029091-25E2-4EFB-AC6D-F50BACF8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41EDC-9D46-46F3-BD5A-EBA7D72EB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 descr="A picture containing control, black, remote, meter&#10;&#10;Description automatically generated">
            <a:extLst>
              <a:ext uri="{FF2B5EF4-FFF2-40B4-BE49-F238E27FC236}">
                <a16:creationId xmlns:a16="http://schemas.microsoft.com/office/drawing/2014/main" id="{442594DE-8835-4033-97A6-C36CC50FD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5" y="0"/>
            <a:ext cx="11989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2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 shot of a computer&#10;&#10;Description automatically generated">
            <a:extLst>
              <a:ext uri="{FF2B5EF4-FFF2-40B4-BE49-F238E27FC236}">
                <a16:creationId xmlns:a16="http://schemas.microsoft.com/office/drawing/2014/main" id="{26A4317F-A087-4DA5-9A8C-EC4AEF6E4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" t="21458" r="8929" b="31458"/>
          <a:stretch/>
        </p:blipFill>
        <p:spPr>
          <a:xfrm>
            <a:off x="1074347" y="0"/>
            <a:ext cx="97104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14C3A-7AC6-4F1C-BDA1-F034E903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C6BA-BC3D-4E66-B7E6-02A67FD4999E}" type="datetime1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4F472-88D3-4133-A86B-99B63A682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A3D99-3265-4267-81FF-E76B6FA90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0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368DE5-2B09-4EC9-9A4F-9E87BD851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C6BA-BC3D-4E66-B7E6-02A67FD4999E}" type="datetime1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26A1DA-F69C-439A-A504-1DCEB5BF0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FEBF7-DAD2-49DD-B35A-F0D9D353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A picture containing city&#10;&#10;Description automatically generated">
            <a:extLst>
              <a:ext uri="{FF2B5EF4-FFF2-40B4-BE49-F238E27FC236}">
                <a16:creationId xmlns:a16="http://schemas.microsoft.com/office/drawing/2014/main" id="{E94CBBC1-0207-47E1-BB2B-49B1B3FC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017"/>
            <a:ext cx="12192000" cy="484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3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8BA9DD-681F-406B-AB4C-BEF2D1CFF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C6BA-BC3D-4E66-B7E6-02A67FD4999E}" type="datetime1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5A80D8-A16D-4990-A9F1-775FC058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D9EE1-498E-4562-98B4-2EE39731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 descr="A picture containing control, clock&#10;&#10;Description automatically generated">
            <a:extLst>
              <a:ext uri="{FF2B5EF4-FFF2-40B4-BE49-F238E27FC236}">
                <a16:creationId xmlns:a16="http://schemas.microsoft.com/office/drawing/2014/main" id="{0763ECB2-18BA-4E67-B9DE-F28DA178A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434"/>
            <a:ext cx="12192000" cy="608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A598D8-B87F-4496-9151-9C22656E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C6BA-BC3D-4E66-B7E6-02A67FD4999E}" type="datetime1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726FC9-FD6C-42C5-AA37-247F2688A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D0D16-4DC4-4645-9645-E1E15913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A close up of a screen&#10;&#10;Description automatically generated">
            <a:extLst>
              <a:ext uri="{FF2B5EF4-FFF2-40B4-BE49-F238E27FC236}">
                <a16:creationId xmlns:a16="http://schemas.microsoft.com/office/drawing/2014/main" id="{5D24B6F0-096B-4E19-877F-048A9F56F1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2511" r="7897" b="6008"/>
          <a:stretch/>
        </p:blipFill>
        <p:spPr>
          <a:xfrm>
            <a:off x="1396199" y="0"/>
            <a:ext cx="964276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4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25A98A-A868-4B3D-9D5F-AB565BFC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C6BA-BC3D-4E66-B7E6-02A67FD4999E}" type="datetime1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2691B-A3EA-4A0A-B0D4-6DF3C2978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223A8-7BAE-4E63-BCE2-A93E85D1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A picture containing dark, black, screen, sunset&#10;&#10;Description automatically generated">
            <a:extLst>
              <a:ext uri="{FF2B5EF4-FFF2-40B4-BE49-F238E27FC236}">
                <a16:creationId xmlns:a16="http://schemas.microsoft.com/office/drawing/2014/main" id="{E0A3E6C5-50AA-4DC8-AFFC-06EECE09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32"/>
            <a:ext cx="12192000" cy="618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2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6D4243-727D-4013-9496-AFE785D6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C6BA-BC3D-4E66-B7E6-02A67FD4999E}" type="datetime1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FBF17-689F-4A70-905B-9E594275E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59C10-34F4-45C2-A1A0-14127F26C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3B30-87BB-454C-A37B-058EE642E900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B80155B-2990-4FF4-A578-F3B59AE9C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3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431</Words>
  <Application>Microsoft Office PowerPoint</Application>
  <PresentationFormat>Widescreen</PresentationFormat>
  <Paragraphs>114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Essential Illness Scripts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</dc:title>
  <dc:creator>James Meadows</dc:creator>
  <cp:lastModifiedBy>James Meadows</cp:lastModifiedBy>
  <cp:revision>6</cp:revision>
  <dcterms:created xsi:type="dcterms:W3CDTF">2019-11-19T00:27:57Z</dcterms:created>
  <dcterms:modified xsi:type="dcterms:W3CDTF">2019-11-19T22:18:19Z</dcterms:modified>
</cp:coreProperties>
</file>